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4" r:id="rId9"/>
    <p:sldId id="272" r:id="rId10"/>
    <p:sldId id="269" r:id="rId11"/>
    <p:sldId id="263" r:id="rId12"/>
    <p:sldId id="267" r:id="rId13"/>
    <p:sldId id="268" r:id="rId14"/>
    <p:sldId id="270" r:id="rId15"/>
    <p:sldId id="265" r:id="rId16"/>
    <p:sldId id="266" r:id="rId17"/>
    <p:sldId id="273" r:id="rId18"/>
    <p:sldId id="271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한컴산뜻돋움" panose="02000000000000000000" pitchFamily="2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25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3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5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BBE8B-E1CE-4605-B542-815EE1396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A61566-AF95-4893-99D2-ABA0F9275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59A46A-746A-476A-AD68-07EA6480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955C8-1776-44AB-90CA-B694DDFC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02301-1920-4555-BC6A-408D84E8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1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BC5A9-7661-439B-B147-01634003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9807BE-4366-4FE8-B6A0-3AECF429E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2BEC8-25A5-40EB-B7CA-CB3D6899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38E34-DF9C-4287-980B-CF70BCC7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4A4F7-C59A-4781-AF3B-26146183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28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5C07AF-7254-4516-A5EE-E057B8478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BF81F9-7274-4FF6-9FE0-0A034867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91CB17-6C3E-40B5-B38D-D0215719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75BCE-D4BD-45EB-8659-9BD8CC82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B7116-7DEF-4AA5-B1D8-5C5B9469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7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77EA3-0F74-4B12-B148-A3811E75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7578E-CBCC-42D8-AD10-D4579FC8B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95B4A-82D2-44F3-91D7-791F9D033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1DE968-6C4B-4602-BBFA-D07046C9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84497-05A3-4DA9-93AC-8F89F92C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3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9A71E-B9DF-4F09-8062-9345D753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8F4730-4F02-4530-8DE2-15C108DC8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5B3AEC-6CC7-4AC5-8F2E-8CA250F8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F067E-8634-4C39-99F1-CF0E74385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7F3363-A1C4-482D-B41B-3393BE64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4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45EC1-5D36-46C5-B544-5908631F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14D9F-6C19-44BE-ABB2-2B837F64E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805DA3-FEA7-4838-800E-1D57EF330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71154-82E3-4F21-98DC-8A0E83C2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FFBE35-DAD3-4178-B85C-ED2A433F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21334B-2322-4226-95BE-93DEFF23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31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0518F-B85C-473B-B734-AEB2D131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8D5843-B329-4BEB-91CC-F3349198C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DEDF87-6E6F-44C0-8C8C-FA8389EE4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1D347D-F0A2-444F-B823-3C5C14956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AFF28B-2828-4615-8CD2-B428D18EEE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F6EDB3-3A0F-40DA-84AB-596F9E3C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1A98BE-F683-4B2D-8544-A563BADB9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CACA1-5D8F-411A-8DD1-D74D0C30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7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9076D-8202-4447-8F9C-D4D11FB5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0B4827-1122-489A-A52C-66C5C6D1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1CE3FA-3D63-4780-A6AB-6889B1AE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DC3271-2CEF-4873-91CB-1F354C3A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6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AD9883-0AA6-4F43-9E20-4D55500A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182014-64B3-4D45-88B2-7DC7E4F8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F71DA0-C32B-4CD2-9D8D-761098A1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63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E9528-49A0-474F-9E7C-A0AB60B1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9548E-043D-4C67-B28A-B90C18887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0B08A7-9FA4-4F73-8E98-8534C1690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8AF7C7-1C64-4E95-B14E-C3AF9F57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A3EB59-8BA3-4942-BA0E-8C67495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62A228-6231-45DC-A8FA-6EF4EFBD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79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7E745-60EC-49F5-8518-16915669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704314-4D4E-4D67-B363-6C9C35533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6F0E90-F36F-4C45-B97B-F355E37CC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36DE2A-5DC2-4B5A-95A5-FB5D2F86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2AB1DD-AD49-438F-AF01-DE2C560F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73FCAD-A676-4DE0-9FE0-04FE2541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82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C9FD0A-17E6-450D-B6AB-DB6D07727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99671A-82C6-4C86-BE05-6212A43D9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6FE74-FFF0-4307-A729-6DC3A3B91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2151B-CAEB-4BD1-BFD8-E0904FE9B2BA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3E8D8-CAA1-4624-B6B7-D36EBECD6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83E7F-CB11-45B3-AA4F-634547DFD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FDD7D-A2C0-463D-94E0-77E0F2943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17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microsoft.com/office/2007/relationships/hdphoto" Target="../media/hdphoto1.wdp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4.jpg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hdphoto" Target="../media/hdphoto1.wdp"/><Relationship Id="rId7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ororiri.tistory.com/entry/Androidresource-%EA%B0%80%EC%A0%B8%EC%98%A4%EA%B8%B0" TargetMode="External"/><Relationship Id="rId2" Type="http://schemas.openxmlformats.org/officeDocument/2006/relationships/hyperlink" Target="https://blog.yena.io/studynote/2017/12/18/Android-Kotlin-SharedPreferences.html" TargetMode="Externa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hdphoto" Target="../media/hdphoto1.wdp"/><Relationship Id="rId7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587952F-807B-4B1C-AA69-E7E9157338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446" y="2026665"/>
            <a:ext cx="5835099" cy="280466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6ADDF13-D977-41E9-B748-4C3E390AF084}"/>
              </a:ext>
            </a:extLst>
          </p:cNvPr>
          <p:cNvGrpSpPr/>
          <p:nvPr/>
        </p:nvGrpSpPr>
        <p:grpSpPr>
          <a:xfrm>
            <a:off x="3908538" y="2228671"/>
            <a:ext cx="4374916" cy="2246769"/>
            <a:chOff x="3908538" y="2228671"/>
            <a:chExt cx="4374916" cy="22467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EA8EB2-C9E1-476E-9161-C5A0620A1323}"/>
                </a:ext>
              </a:extLst>
            </p:cNvPr>
            <p:cNvSpPr txBox="1"/>
            <p:nvPr/>
          </p:nvSpPr>
          <p:spPr>
            <a:xfrm>
              <a:off x="4209102" y="2228671"/>
              <a:ext cx="377379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dirty="0">
                  <a:solidFill>
                    <a:srgbClr val="F2F2F2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  <a:cs typeface="Cascadia Code" panose="020B0609020000020004" pitchFamily="49" charset="0"/>
                </a:rPr>
                <a:t>Portfolio</a:t>
              </a:r>
              <a:endParaRPr lang="ko-KR" altLang="en-US" sz="72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19050A-2C8C-4F19-8685-AAC9B72D3D9E}"/>
                </a:ext>
              </a:extLst>
            </p:cNvPr>
            <p:cNvSpPr txBox="1"/>
            <p:nvPr/>
          </p:nvSpPr>
          <p:spPr>
            <a:xfrm>
              <a:off x="5056289" y="3429000"/>
              <a:ext cx="2079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F2F2F2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2022.12.15</a:t>
              </a:r>
              <a:endPara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5E3124-5DE8-4E27-906E-DA587F2C0011}"/>
                </a:ext>
              </a:extLst>
            </p:cNvPr>
            <p:cNvSpPr txBox="1"/>
            <p:nvPr/>
          </p:nvSpPr>
          <p:spPr>
            <a:xfrm>
              <a:off x="3908538" y="3952220"/>
              <a:ext cx="43749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F2F2F2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콘텐츠</a:t>
              </a:r>
              <a:r>
                <a:rPr lang="en-US" altLang="ko-KR" sz="2800" dirty="0">
                  <a:solidFill>
                    <a:srgbClr val="F2F2F2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IT 20205220 </a:t>
              </a:r>
              <a:r>
                <a:rPr lang="ko-KR" altLang="en-US" sz="2800" dirty="0">
                  <a:solidFill>
                    <a:srgbClr val="F2F2F2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이바다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B78D80E-9DE7-4A8B-93FA-F2B98839E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45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1726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3.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85BB-019A-4486-ABC3-DD6BD9E6839E}"/>
              </a:ext>
            </a:extLst>
          </p:cNvPr>
          <p:cNvSpPr txBox="1"/>
          <p:nvPr/>
        </p:nvSpPr>
        <p:spPr>
          <a:xfrm>
            <a:off x="1046579" y="1170288"/>
            <a:ext cx="2953053" cy="676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한글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영어 지원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51C4E-C22B-4BB8-825E-672A73A1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33F5B1-13CA-42FA-A98D-87FF57275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16" y="2112551"/>
            <a:ext cx="1547061" cy="3437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92654-F394-4622-B6E7-F917DBB37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64" y="2112551"/>
            <a:ext cx="1547061" cy="3437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6533A2-23B2-47B3-8EF1-52EA54F3B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57" y="2112551"/>
            <a:ext cx="1547061" cy="34379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D82173-DD52-4FFE-B10D-FF91A89B03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49" y="2112551"/>
            <a:ext cx="1547061" cy="34379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FC68EF-D071-4F6B-9423-B5A7F35B98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28" y="2112551"/>
            <a:ext cx="1547061" cy="34379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995185-C8F2-4095-B7DD-B2B834F77F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43" y="2112551"/>
            <a:ext cx="1547061" cy="343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7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4727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4.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사용자 인터페이스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85BB-019A-4486-ABC3-DD6BD9E6839E}"/>
              </a:ext>
            </a:extLst>
          </p:cNvPr>
          <p:cNvSpPr txBox="1"/>
          <p:nvPr/>
        </p:nvSpPr>
        <p:spPr>
          <a:xfrm>
            <a:off x="868272" y="2020023"/>
            <a:ext cx="6064047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Intro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</a:t>
            </a:r>
            <a:endParaRPr lang="en-US" altLang="ko-KR" sz="20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우측 상단 </a:t>
            </a:r>
            <a:r>
              <a:rPr lang="ko-KR" altLang="en-US" sz="2000" dirty="0" err="1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토글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모드 전환</a:t>
            </a:r>
            <a:endParaRPr lang="en-US" altLang="ko-KR" sz="20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읽기 모드 →</a:t>
            </a: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쓰기 모드 </a:t>
            </a: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비밀번호 필요 </a:t>
            </a: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초기 비밀번호 없음</a:t>
            </a: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쓰기 모드 </a:t>
            </a: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사진 및 이름 수정 후</a:t>
            </a: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저장 버튼 </a:t>
            </a:r>
            <a:endParaRPr lang="en-US" altLang="ko-KR" sz="20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메인 버튼 </a:t>
            </a: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메인 화면으로 넘어 감</a:t>
            </a:r>
            <a:endParaRPr lang="en-US" altLang="ko-KR" sz="20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51C4E-C22B-4BB8-825E-672A73A1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007D40-3E0E-4C2C-88C2-DE41408A8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130" y="1470483"/>
            <a:ext cx="1762665" cy="39170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F2DADE-A49C-4D27-AFE1-0A5F36F2F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417" y="1470483"/>
            <a:ext cx="1762665" cy="39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06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4727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4.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사용자 인터페이스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85BB-019A-4486-ABC3-DD6BD9E6839E}"/>
              </a:ext>
            </a:extLst>
          </p:cNvPr>
          <p:cNvSpPr txBox="1"/>
          <p:nvPr/>
        </p:nvSpPr>
        <p:spPr>
          <a:xfrm>
            <a:off x="783811" y="2301479"/>
            <a:ext cx="10899502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Main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</a:t>
            </a:r>
            <a:endParaRPr lang="en-US" altLang="ko-KR" sz="24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좌측 상단 햄버거 버튼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맨 왼쪽에서 오른쪽으로 화면을 밀기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내비게이션 뷰 </a:t>
            </a:r>
            <a:endParaRPr lang="en-US" altLang="ko-KR" sz="24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내비게이션 뷰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로그아웃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읽기 → 쓰기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/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쓰기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→ 읽기</a:t>
            </a:r>
            <a:endParaRPr lang="en-US" altLang="ko-KR" sz="24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인적 사항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이력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포트폴리오 탭 이동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화면 밀기</a:t>
            </a:r>
            <a:endParaRPr lang="en-US" altLang="ko-KR" sz="24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51C4E-C22B-4BB8-825E-672A73A1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25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4727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4.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사용자 인터페이스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85BB-019A-4486-ABC3-DD6BD9E6839E}"/>
              </a:ext>
            </a:extLst>
          </p:cNvPr>
          <p:cNvSpPr txBox="1"/>
          <p:nvPr/>
        </p:nvSpPr>
        <p:spPr>
          <a:xfrm>
            <a:off x="1282732" y="2077609"/>
            <a:ext cx="4813268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쓰기 모드</a:t>
            </a:r>
            <a:endParaRPr lang="en-US" altLang="ko-KR" sz="20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우측 상단 설정 버튼 </a:t>
            </a: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비밀번호 설정 </a:t>
            </a:r>
            <a:endParaRPr lang="en-US" altLang="ko-KR" sz="20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우측 하단 </a:t>
            </a:r>
            <a:r>
              <a:rPr lang="ko-KR" altLang="en-US" sz="2000" dirty="0" err="1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플로팅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액션 버튼 </a:t>
            </a: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내용 추가 화면</a:t>
            </a:r>
            <a:endParaRPr lang="en-US" altLang="ko-KR" sz="20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내용 추가 화면 </a:t>
            </a:r>
            <a:r>
              <a:rPr lang="en-US" altLang="ko-KR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0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내용 작성 후 저장 버튼  </a:t>
            </a:r>
            <a:endParaRPr lang="en-US" altLang="ko-KR" sz="20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51C4E-C22B-4BB8-825E-672A73A1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D46AFF-10EF-4EFD-AE13-FA8424406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772085"/>
            <a:ext cx="1543050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20F01B-6BC2-4D66-8BE9-7C7A37BB4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1772085"/>
            <a:ext cx="1543050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ADF5C1-C32E-4D24-B588-9BE8EE09D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35" y="1772085"/>
            <a:ext cx="154305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4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281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5.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스크린 샷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51C4E-C22B-4BB8-825E-672A73A1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E41C83-A92F-4C0A-984E-806372862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9" y="1650427"/>
            <a:ext cx="1600713" cy="3557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22D745-0A7E-4F63-8F88-633CF2660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67" y="1650428"/>
            <a:ext cx="1600713" cy="35571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4D42FB-27D5-49C9-AF0C-C086193D1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48" y="1650429"/>
            <a:ext cx="1600713" cy="35571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2C23FE-A962-4442-87D2-AC3A1E891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50" y="1650429"/>
            <a:ext cx="1600713" cy="3557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BFDA69-04D1-4B2A-A23C-3B728D98D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31" y="1650430"/>
            <a:ext cx="1600713" cy="35571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79BE76F-1D5E-49E1-8A01-B6E25FDD1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429" y="1650430"/>
            <a:ext cx="1600713" cy="35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4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281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6.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시연 영상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51C4E-C22B-4BB8-825E-672A73A1A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  <p:pic>
        <p:nvPicPr>
          <p:cNvPr id="2" name="시연영상_최종">
            <a:hlinkClick r:id="" action="ppaction://media"/>
            <a:extLst>
              <a:ext uri="{FF2B5EF4-FFF2-40B4-BE49-F238E27FC236}">
                <a16:creationId xmlns:a16="http://schemas.microsoft.com/office/drawing/2014/main" id="{48EAF01E-DDB1-4F90-BF07-D4C0FBBD2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17281" y="809624"/>
            <a:ext cx="2357438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1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3294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7.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향후 개선점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85BB-019A-4486-ABC3-DD6BD9E6839E}"/>
              </a:ext>
            </a:extLst>
          </p:cNvPr>
          <p:cNvSpPr txBox="1"/>
          <p:nvPr/>
        </p:nvSpPr>
        <p:spPr>
          <a:xfrm>
            <a:off x="1328040" y="1293833"/>
            <a:ext cx="8494633" cy="4554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추가하고 싶은 기능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이력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포트폴리오 탭 내용 수정 및 삭제 기능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	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검색 기능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소감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 구성 어려움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할 때 개발 기간 메모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51C4E-C22B-4BB8-825E-672A73A1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9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2230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참고 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85BB-019A-4486-ABC3-DD6BD9E6839E}"/>
              </a:ext>
            </a:extLst>
          </p:cNvPr>
          <p:cNvSpPr txBox="1"/>
          <p:nvPr/>
        </p:nvSpPr>
        <p:spPr>
          <a:xfrm>
            <a:off x="1298251" y="1417399"/>
            <a:ext cx="9385268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실습 자료</a:t>
            </a:r>
            <a:endParaRPr lang="en-US" altLang="ko-KR" sz="24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Shared Preference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참고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hlinkClick r:id="rId2"/>
              </a:rPr>
              <a:t>https://blog.yena.io/studynote/2017/12/18/Android-Kotlin-SharedPreferences.html</a:t>
            </a:r>
            <a:endParaRPr lang="en-US" altLang="ko-KR" sz="24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resource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bitmap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hlinkClick r:id="rId3"/>
              </a:rPr>
              <a:t>https://pororiri.tistory.com/entry/Androidresource-%EA%B0%80%EC%A0%B8%EC%98%A4%EA%B8%B0</a:t>
            </a:r>
            <a:endParaRPr lang="en-US" altLang="ko-KR" sz="24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51C4E-C22B-4BB8-825E-672A73A1A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7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587952F-807B-4B1C-AA69-E7E9157338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446" y="2026665"/>
            <a:ext cx="5835099" cy="2804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A8EB2-C9E1-476E-9161-C5A0620A1323}"/>
              </a:ext>
            </a:extLst>
          </p:cNvPr>
          <p:cNvSpPr txBox="1"/>
          <p:nvPr/>
        </p:nvSpPr>
        <p:spPr>
          <a:xfrm>
            <a:off x="3714574" y="2828834"/>
            <a:ext cx="4762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감사합니다</a:t>
            </a:r>
            <a:r>
              <a:rPr lang="en-US" altLang="ko-KR" sz="72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.</a:t>
            </a:r>
            <a:endParaRPr lang="ko-KR" altLang="en-US" sz="7200" b="1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Cascadia Code" panose="020B06090200000200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78D80E-9DE7-4A8B-93FA-F2B98839E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5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1.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앱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6FA20-E647-49CB-9C0F-5DA1DFF59814}"/>
              </a:ext>
            </a:extLst>
          </p:cNvPr>
          <p:cNvSpPr txBox="1"/>
          <p:nvPr/>
        </p:nvSpPr>
        <p:spPr>
          <a:xfrm>
            <a:off x="1352753" y="2121238"/>
            <a:ext cx="7898316" cy="261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앱 이름 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Portfolio /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포트폴리오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포트폴리오를 앱으로 구현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휴대폰으로 포트폴리오 관리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기본 이력 사항과 개발 이력을 쉽게 볼 수 있음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7F3EB9-8C16-40B3-A3CD-C08D6BA2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281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2.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85BB-019A-4486-ABC3-DD6BD9E6839E}"/>
              </a:ext>
            </a:extLst>
          </p:cNvPr>
          <p:cNvSpPr txBox="1"/>
          <p:nvPr/>
        </p:nvSpPr>
        <p:spPr>
          <a:xfrm>
            <a:off x="762203" y="1732857"/>
            <a:ext cx="5471370" cy="3261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Intro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사진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이름 제공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시작 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읽기 모드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쓰기 모드 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사진 및 이름 수정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B9202F-2DE8-4E62-82C0-98346F6DE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96" y="1601292"/>
            <a:ext cx="1644936" cy="36554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BE3E19-5FBC-4D47-A911-2729F2331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542" y="1601281"/>
            <a:ext cx="1644936" cy="3655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5F7494-5E81-4DF2-B7E1-E92B8548B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69" y="1601291"/>
            <a:ext cx="1644936" cy="3655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7F9B6A-08B2-423C-A899-AD149A21A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281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2.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85BB-019A-4486-ABC3-DD6BD9E6839E}"/>
              </a:ext>
            </a:extLst>
          </p:cNvPr>
          <p:cNvSpPr txBox="1"/>
          <p:nvPr/>
        </p:nvSpPr>
        <p:spPr>
          <a:xfrm>
            <a:off x="762203" y="1732857"/>
            <a:ext cx="5973110" cy="261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Splash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Loading Progress : Lottie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이용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이름과 관련된 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Lottie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A40D0A-B62E-4A74-9A2D-8136E09D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067" y="834327"/>
            <a:ext cx="1985663" cy="44125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59468B-4E30-44F4-9350-62916B4C2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7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281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2.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85BB-019A-4486-ABC3-DD6BD9E6839E}"/>
              </a:ext>
            </a:extLst>
          </p:cNvPr>
          <p:cNvSpPr txBox="1"/>
          <p:nvPr/>
        </p:nvSpPr>
        <p:spPr>
          <a:xfrm>
            <a:off x="768382" y="1845307"/>
            <a:ext cx="6561464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Main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</a:t>
            </a:r>
            <a:endParaRPr lang="en-US" altLang="ko-KR" sz="24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인적 사항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기본 이력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이력 탭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탭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레이아웃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뷰 </a:t>
            </a:r>
            <a:r>
              <a:rPr lang="ko-KR" altLang="en-US" sz="2400" dirty="0" err="1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페이저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기본 이력 화면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타임라인형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List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형식</a:t>
            </a:r>
            <a:endParaRPr lang="en-US" altLang="ko-KR" sz="24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이력 화면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카드형 </a:t>
            </a:r>
            <a:r>
              <a:rPr lang="en-US" altLang="ko-KR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List </a:t>
            </a:r>
            <a:r>
              <a:rPr lang="ko-KR" altLang="en-US" sz="24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형식</a:t>
            </a:r>
            <a:endParaRPr lang="en-US" altLang="ko-KR" sz="24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59468B-4E30-44F4-9350-62916B4C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EF0273-4A70-4A82-BD2C-2DF036C25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558" y="1058776"/>
            <a:ext cx="1971946" cy="4382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4C1C11-9099-4AA2-A542-DD1D25AF2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60" y="1058776"/>
            <a:ext cx="1971946" cy="43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5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281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2.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85BB-019A-4486-ABC3-DD6BD9E6839E}"/>
              </a:ext>
            </a:extLst>
          </p:cNvPr>
          <p:cNvSpPr txBox="1"/>
          <p:nvPr/>
        </p:nvSpPr>
        <p:spPr>
          <a:xfrm>
            <a:off x="786916" y="1096942"/>
            <a:ext cx="10852651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Main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내비게이션 뷰 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로그아웃 및 모드 전환 가능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59468B-4E30-44F4-9350-62916B4C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BA1E6D-90B7-47B8-8288-0713CA01E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16" y="2559007"/>
            <a:ext cx="1723715" cy="3830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906BE3-5268-4D81-8EFA-48F3868D3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52" y="2559007"/>
            <a:ext cx="1723715" cy="38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8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1726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3.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385BB-019A-4486-ABC3-DD6BD9E6839E}"/>
              </a:ext>
            </a:extLst>
          </p:cNvPr>
          <p:cNvSpPr txBox="1"/>
          <p:nvPr/>
        </p:nvSpPr>
        <p:spPr>
          <a:xfrm>
            <a:off x="1845477" y="2444403"/>
            <a:ext cx="8501045" cy="196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읽기 모드 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/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쓰기 모드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읽기 모드 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내용 추가 불가능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쓰기 모드 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내용 추가 및 비밀번호 설정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변경 가능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51C4E-C22B-4BB8-825E-672A73A1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5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1726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3.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특징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51C4E-C22B-4BB8-825E-672A73A1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305D5F-B3F4-476A-8A81-A4AFAC2F01A2}"/>
              </a:ext>
            </a:extLst>
          </p:cNvPr>
          <p:cNvSpPr txBox="1"/>
          <p:nvPr/>
        </p:nvSpPr>
        <p:spPr>
          <a:xfrm>
            <a:off x="426994" y="5510084"/>
            <a:ext cx="2081019" cy="676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읽기 모드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DE997-23F5-4F02-AA71-F7C23367B91D}"/>
              </a:ext>
            </a:extLst>
          </p:cNvPr>
          <p:cNvSpPr txBox="1"/>
          <p:nvPr/>
        </p:nvSpPr>
        <p:spPr>
          <a:xfrm>
            <a:off x="6041831" y="5510084"/>
            <a:ext cx="2081019" cy="676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쓰기 모드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86F63-CC74-48B4-8F36-5AF70E30A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64" y="1183901"/>
            <a:ext cx="1821077" cy="4046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C707EA-24A1-42F1-9D77-EB565E638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31" y="1183901"/>
            <a:ext cx="1821077" cy="40468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0A26AB-6A0E-4B95-8D46-8C2F937A1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80" y="1183901"/>
            <a:ext cx="1821077" cy="4046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EBB75A-7269-4625-9342-0A00A563B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013" y="1183901"/>
            <a:ext cx="1821077" cy="40468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8AED39-CCC5-498C-BB54-96735E556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29" y="1183901"/>
            <a:ext cx="1821077" cy="40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8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A87F98-C682-4EF6-A93D-83FC92529F84}"/>
              </a:ext>
            </a:extLst>
          </p:cNvPr>
          <p:cNvSpPr txBox="1"/>
          <p:nvPr/>
        </p:nvSpPr>
        <p:spPr>
          <a:xfrm>
            <a:off x="183202" y="196671"/>
            <a:ext cx="1726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3. </a:t>
            </a:r>
            <a:r>
              <a:rPr lang="ko-KR" altLang="en-US" sz="4000" b="1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scadia Code" panose="020B0609020000020004" pitchFamily="49" charset="0"/>
              </a:rPr>
              <a:t>특징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51C4E-C22B-4BB8-825E-672A73A1A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30" y="5848350"/>
            <a:ext cx="2357438" cy="7358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B33E9-DB85-4296-B54F-AFB9191BEFD8}"/>
              </a:ext>
            </a:extLst>
          </p:cNvPr>
          <p:cNvSpPr txBox="1"/>
          <p:nvPr/>
        </p:nvSpPr>
        <p:spPr>
          <a:xfrm>
            <a:off x="1111797" y="1794176"/>
            <a:ext cx="5307539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Intro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화면 사진과 인적 사항 탭 사진 연동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인적 사항 탭 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내용 수정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이력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포트폴리오 탭 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내용 추가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이력 탭 </a:t>
            </a:r>
            <a:r>
              <a:rPr lang="en-US" altLang="ko-KR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800" dirty="0">
                <a:solidFill>
                  <a:srgbClr val="F2F2F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날짜순으로 정렬 </a:t>
            </a:r>
            <a:endParaRPr lang="en-US" altLang="ko-KR" sz="2800" dirty="0">
              <a:solidFill>
                <a:srgbClr val="F2F2F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0CFBC4-D1E0-417A-B5FE-12D7BB799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12" y="1801969"/>
            <a:ext cx="1464328" cy="3254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339E58-4A16-4FB3-B291-A6AD68DE6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816" y="1801969"/>
            <a:ext cx="1464328" cy="3254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197F4F-F517-408B-8B68-A94250942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920" y="1801969"/>
            <a:ext cx="1464328" cy="32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8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419</Words>
  <Application>Microsoft Office PowerPoint</Application>
  <PresentationFormat>와이드스크린</PresentationFormat>
  <Paragraphs>72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한컴산뜻돋움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BADA</dc:creator>
  <cp:lastModifiedBy>LEE BADA</cp:lastModifiedBy>
  <cp:revision>39</cp:revision>
  <dcterms:created xsi:type="dcterms:W3CDTF">2022-12-11T15:16:06Z</dcterms:created>
  <dcterms:modified xsi:type="dcterms:W3CDTF">2022-12-13T00:58:20Z</dcterms:modified>
</cp:coreProperties>
</file>